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14</Words>
  <Application>Microsoft Office PowerPoint</Application>
  <PresentationFormat>מסך רחב</PresentationFormat>
  <Paragraphs>7</Paragraphs>
  <Slides>64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64</vt:i4>
      </vt:variant>
    </vt:vector>
  </HeadingPairs>
  <TitlesOfParts>
    <vt:vector size="68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132</cp:revision>
  <dcterms:created xsi:type="dcterms:W3CDTF">2024-02-24T16:47:24Z</dcterms:created>
  <dcterms:modified xsi:type="dcterms:W3CDTF">2024-03-02T22:16:55Z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